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57" r:id="rId7"/>
    <p:sldId id="263" r:id="rId8"/>
    <p:sldId id="267" r:id="rId9"/>
    <p:sldId id="278" r:id="rId10"/>
    <p:sldId id="281" r:id="rId11"/>
    <p:sldId id="275" r:id="rId12"/>
    <p:sldId id="271" r:id="rId13"/>
    <p:sldId id="268" r:id="rId14"/>
    <p:sldId id="274" r:id="rId15"/>
    <p:sldId id="273" r:id="rId16"/>
    <p:sldId id="269" r:id="rId17"/>
    <p:sldId id="279" r:id="rId18"/>
    <p:sldId id="280" r:id="rId19"/>
    <p:sldId id="272" r:id="rId20"/>
    <p:sldId id="277" r:id="rId21"/>
    <p:sldId id="276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338A-8039-4A63-A560-1731E54F45E5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B7CC-7A3A-4F77-9EB6-45F7B402352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F8E3-3B76-45BB-860D-6336033D7A6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B7CC-7A3A-4F77-9EB6-45F7B402352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68F631-D09C-4441-9F4A-D6A4FD02BA83}" type="datetimeFigureOut">
              <a:rPr lang="en-CA" smtClean="0"/>
              <a:pPr/>
              <a:t>05/05/2012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220459-684B-4A99-B469-075D05C9FA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heritage.org/images/large/20749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heritage.org/images/large/20745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heritage.org/images/large/20746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National Policy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CPR, Protective Tariffs, Immigration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Placeholder 9" descr="building_cpr_1885_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033" r="5033"/>
          <a:stretch>
            <a:fillRect/>
          </a:stretch>
        </p:blipFill>
        <p:spPr>
          <a:xfrm>
            <a:off x="250825" y="260350"/>
            <a:ext cx="8642350" cy="619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2074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8600"/>
            <a:ext cx="6705600" cy="5319713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93925" y="5827713"/>
            <a:ext cx="315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CPR in the Selkirk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train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560888" cy="4648200"/>
          </a:xfrm>
          <a:prstGeom prst="rect">
            <a:avLst/>
          </a:prstGeom>
          <a:noFill/>
        </p:spPr>
      </p:pic>
      <p:pic>
        <p:nvPicPr>
          <p:cNvPr id="28679" name="Picture 7" descr="rog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0"/>
            <a:ext cx="2790825" cy="41910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8200" y="5791200"/>
            <a:ext cx="7994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1882, Major A.B. Rogers discovered a pass through the Selkirk Mountains.</a:t>
            </a:r>
          </a:p>
          <a:p>
            <a:r>
              <a:rPr lang="en-US"/>
              <a:t>He was awarded $5000 bonus, and the pass was given his name.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10 Year goal hard to meet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8" name="Picture 6" descr="20745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4800" y="1340768"/>
            <a:ext cx="4411216" cy="496855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Construction began 1881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construction was extremely challenging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very hard rock that took lots of blasting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muskeg soil swallowed up the track like quicksand.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CA" sz="2400" dirty="0" smtClean="0">
                <a:solidFill>
                  <a:schemeClr val="tx1"/>
                </a:solidFill>
              </a:rPr>
              <a:t>By years end only 230km built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2074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0"/>
            <a:ext cx="6629400" cy="5268913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422525" y="5903913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Laying track on the prairies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90800" y="6248400"/>
            <a:ext cx="431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Building the CPR through thick BC forest</a:t>
            </a:r>
          </a:p>
        </p:txBody>
      </p:sp>
      <p:pic>
        <p:nvPicPr>
          <p:cNvPr id="26630" name="Picture 6" descr="i_30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315200" cy="579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William van </a:t>
            </a:r>
            <a:r>
              <a:rPr lang="en-CA" sz="3200" dirty="0" err="1" smtClean="0">
                <a:solidFill>
                  <a:schemeClr val="tx1"/>
                </a:solidFill>
              </a:rPr>
              <a:t>horne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General </a:t>
            </a:r>
            <a:r>
              <a:rPr lang="en-US" sz="2400" dirty="0" smtClean="0">
                <a:solidFill>
                  <a:schemeClr val="tx1"/>
                </a:solidFill>
              </a:rPr>
              <a:t>Manager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1000 miles of railway tract were laid during the 1882-1883 period. 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CA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CPR would complete the railway in the contracted period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Content Placeholder 4" descr="vanhor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00848" y="609600"/>
            <a:ext cx="388875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Money troubles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CPR Syndicate only paid after section built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By 1883 Running out of Cash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BC yet to be built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Stephen and Smith pledged their entire fortunes but not enough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1884 Government gave another 22.5 Million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Not enough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Cheap labour required</a:t>
            </a:r>
          </a:p>
          <a:p>
            <a:pPr>
              <a:buFontTx/>
              <a:buChar char="-"/>
            </a:pP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Cash flow problem over!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Northwest Rebellion Broke out 1885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The CPR saves the day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Troops arrive in just 5 days! Entire force in 10 days!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Proved the CPR was necessary to the government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July 1885, parliament provided the needed funds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onald sm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391400" cy="5176838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84555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On November 7, 1885, Donald Smith drove the last spike of the CPR at Craigellachie.</a:t>
            </a:r>
          </a:p>
          <a:p>
            <a:r>
              <a:rPr lang="en-US"/>
              <a:t>Notice William Van Horne and Sandford Fleming standing behind Smith. This </a:t>
            </a:r>
          </a:p>
          <a:p>
            <a:r>
              <a:rPr lang="en-US"/>
              <a:t>famous photo was voted by the </a:t>
            </a:r>
            <a:r>
              <a:rPr lang="en-US" i="1" u="sng"/>
              <a:t>Beaver </a:t>
            </a:r>
            <a:r>
              <a:rPr lang="en-US"/>
              <a:t>Magazine in 2008 as the #1 picture in its </a:t>
            </a:r>
          </a:p>
          <a:p>
            <a:r>
              <a:rPr lang="en-US"/>
              <a:t>“Photos that Changed Canada” contest.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Return of the King!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1876 Macdonald</a:t>
            </a:r>
            <a:r>
              <a:rPr lang="en-US" dirty="0" smtClean="0">
                <a:solidFill>
                  <a:schemeClr val="tx1"/>
                </a:solidFill>
              </a:rPr>
              <a:t> developed the National Policy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became the basis of the Conservative election platform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1878 Election</a:t>
            </a:r>
          </a:p>
          <a:p>
            <a:pPr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Macdonald and his Conservatives win!</a:t>
            </a:r>
          </a:p>
        </p:txBody>
      </p:sp>
      <p:pic>
        <p:nvPicPr>
          <p:cNvPr id="7" name="Picture 9" descr="John_A_Macdonald_election_poster_18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196752"/>
            <a:ext cx="432048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true cost of unification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CPR was build by 1000s of workers entirely by hand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Majority Chinese workers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Terrible conditions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dust from the dynamite blasts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shack houses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Unhealthy diet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no medical facilities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/>
                </a:solidFill>
              </a:rPr>
              <a:t>Dangerous work!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6" name="Content Placeholder 5" descr="2RAILROA_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47525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0"/>
            <a:ext cx="8458200" cy="1714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5589240"/>
            <a:ext cx="8219256" cy="1008112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“Every kilometer of tunnel and track was stained with blood along the British Columbia section of the line”</a:t>
            </a:r>
          </a:p>
          <a:p>
            <a:endParaRPr lang="en-CA" dirty="0"/>
          </a:p>
        </p:txBody>
      </p:sp>
      <p:pic>
        <p:nvPicPr>
          <p:cNvPr id="10" name="Content Placeholder 9" descr="nlc008648-v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96944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232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66967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3 Step POLICY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CA" dirty="0" smtClean="0">
                <a:solidFill>
                  <a:schemeClr val="tx1"/>
                </a:solidFill>
              </a:rPr>
              <a:t>1. Protective tariffs</a:t>
            </a:r>
          </a:p>
          <a:p>
            <a:pPr marL="514350" indent="-514350">
              <a:buNone/>
            </a:pPr>
            <a:r>
              <a:rPr lang="en-CA" dirty="0" smtClean="0">
                <a:solidFill>
                  <a:schemeClr val="tx1"/>
                </a:solidFill>
              </a:rPr>
              <a:t>2. Increased Immigration</a:t>
            </a:r>
          </a:p>
          <a:p>
            <a:pPr marL="514350" indent="-514350">
              <a:buNone/>
            </a:pPr>
            <a:r>
              <a:rPr lang="en-CA" dirty="0" smtClean="0">
                <a:solidFill>
                  <a:schemeClr val="tx1"/>
                </a:solidFill>
              </a:rPr>
              <a:t>3. CPR- transcontinental railway</a:t>
            </a:r>
          </a:p>
          <a:p>
            <a:pPr marL="514350" indent="-514350"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 descr="1-2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343400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Protective tariffs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Protective tariffs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protect Canadian manufacturing, mining and agriculture from American competition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Made US goods too expensive for the Canadian market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Canadian farmers and manufacturers increase sales and profits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9" name="Content Placeholder 18" descr="natpolp3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4752528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Increased immigration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Macdonald wanted to settle the west with White farmers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White farmers to produce grain crops, primarily for export abroad. 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Products produced in eastern Canada could then be sold to these farmers. 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celandi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5724128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486400"/>
            <a:ext cx="4042792" cy="1038944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Canadian Pacific Railway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Macdonald’s dream to unify the nation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CPR was the cornerstone of the National Policy.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railway would transport goods in between Western and Easter Canada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C:\Documents and Settings\Santino\My Documents\My Pictures\cpr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188640"/>
            <a:ext cx="525658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MACDONALD NEEDED NEW INVESTORS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Macdonald wants to  avoid Allan</a:t>
            </a:r>
          </a:p>
          <a:p>
            <a:pPr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Under Allan- the CPR Company going Bust!</a:t>
            </a:r>
          </a:p>
          <a:p>
            <a:pPr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Bad memories</a:t>
            </a:r>
          </a:p>
          <a:p>
            <a:pPr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Wants a Legal Deal!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Allan sold Pacific Railway to new investors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01580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The government gave the CPR contract to a new syndicate, </a:t>
            </a:r>
            <a:r>
              <a:rPr lang="en-US" dirty="0" smtClean="0"/>
              <a:t>The </a:t>
            </a:r>
            <a:r>
              <a:rPr lang="en-US" dirty="0"/>
              <a:t>syndicate received 25 million dollars, </a:t>
            </a:r>
            <a:r>
              <a:rPr lang="en-US" dirty="0" smtClean="0"/>
              <a:t>25 million </a:t>
            </a:r>
            <a:r>
              <a:rPr lang="en-US" dirty="0"/>
              <a:t>acres, a 20 year monopoly on railway building in the west, and a tax </a:t>
            </a:r>
            <a:r>
              <a:rPr lang="en-US" dirty="0" smtClean="0"/>
              <a:t>exemption</a:t>
            </a:r>
            <a:r>
              <a:rPr lang="en-US" dirty="0"/>
              <a:t>.  In return, they promised to finish the CPR within 10 years. </a:t>
            </a:r>
          </a:p>
        </p:txBody>
      </p:sp>
      <p:pic>
        <p:nvPicPr>
          <p:cNvPr id="23562" name="Picture 10" descr="steph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559050" cy="3381375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1560" y="4191000"/>
            <a:ext cx="2104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George Stephen</a:t>
            </a:r>
          </a:p>
          <a:p>
            <a:r>
              <a:rPr lang="en-US" dirty="0" smtClean="0"/>
              <a:t>Bank of Montreal</a:t>
            </a:r>
            <a:endParaRPr lang="en-US" dirty="0"/>
          </a:p>
        </p:txBody>
      </p:sp>
      <p:pic>
        <p:nvPicPr>
          <p:cNvPr id="23565" name="Picture 13" descr="207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09600"/>
            <a:ext cx="2728913" cy="3419475"/>
          </a:xfrm>
          <a:prstGeom prst="rect">
            <a:avLst/>
          </a:prstGeom>
          <a:noFill/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46525" y="4151313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Donald Smith</a:t>
            </a:r>
          </a:p>
          <a:p>
            <a:r>
              <a:rPr lang="en-US" dirty="0" smtClean="0"/>
              <a:t>HBC</a:t>
            </a:r>
            <a:endParaRPr lang="en-US" dirty="0"/>
          </a:p>
        </p:txBody>
      </p:sp>
      <p:pic>
        <p:nvPicPr>
          <p:cNvPr id="23568" name="Picture 16" descr="jjhi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9600"/>
            <a:ext cx="2386013" cy="3429000"/>
          </a:xfrm>
          <a:prstGeom prst="rect">
            <a:avLst/>
          </a:prstGeom>
          <a:noFill/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146925" y="4151313"/>
            <a:ext cx="187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James J. Hill</a:t>
            </a:r>
          </a:p>
          <a:p>
            <a:r>
              <a:rPr lang="en-US" dirty="0" smtClean="0"/>
              <a:t>Railway Investor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Planning the route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Originally the rail would go through Saskatoon and Edmonton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Land speculators bought up land near rail line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Syndicate wanted total control of the land near railroad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Syndicate moved rail line 300km south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Made prior survey useless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</a:rPr>
              <a:t>But now have to cross </a:t>
            </a:r>
            <a:r>
              <a:rPr lang="en-CA" sz="2800" dirty="0" err="1" smtClean="0">
                <a:solidFill>
                  <a:schemeClr val="tx1"/>
                </a:solidFill>
              </a:rPr>
              <a:t>Monashee</a:t>
            </a:r>
            <a:r>
              <a:rPr lang="en-CA" sz="2800" dirty="0" smtClean="0">
                <a:solidFill>
                  <a:schemeClr val="tx1"/>
                </a:solidFill>
              </a:rPr>
              <a:t> and Selkirk Mountains</a:t>
            </a:r>
          </a:p>
          <a:p>
            <a:pPr>
              <a:buFontTx/>
              <a:buChar char="-"/>
            </a:pP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624</Words>
  <Application>Microsoft Office PowerPoint</Application>
  <PresentationFormat>On-screen Show (4:3)</PresentationFormat>
  <Paragraphs>125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The National Policy</vt:lpstr>
      <vt:lpstr>Return of the King!</vt:lpstr>
      <vt:lpstr>3 Step POLICY</vt:lpstr>
      <vt:lpstr>Protective tariffs</vt:lpstr>
      <vt:lpstr>Increased immigration</vt:lpstr>
      <vt:lpstr>Canadian Pacific Railway</vt:lpstr>
      <vt:lpstr>MACDONALD NEEDED NEW INVESTORS</vt:lpstr>
      <vt:lpstr>Slide 8</vt:lpstr>
      <vt:lpstr>Planning the route</vt:lpstr>
      <vt:lpstr>Slide 10</vt:lpstr>
      <vt:lpstr>Slide 11</vt:lpstr>
      <vt:lpstr>Slide 12</vt:lpstr>
      <vt:lpstr>10 Year goal hard to meet</vt:lpstr>
      <vt:lpstr>Slide 14</vt:lpstr>
      <vt:lpstr>Slide 15</vt:lpstr>
      <vt:lpstr>William van horne</vt:lpstr>
      <vt:lpstr>Money troubles</vt:lpstr>
      <vt:lpstr>Cash flow problem over!</vt:lpstr>
      <vt:lpstr>Slide 19</vt:lpstr>
      <vt:lpstr>The true cost of unification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Policy</dc:title>
  <dc:creator>Ashley</dc:creator>
  <cp:lastModifiedBy>Ashley</cp:lastModifiedBy>
  <cp:revision>2</cp:revision>
  <dcterms:created xsi:type="dcterms:W3CDTF">2012-05-06T01:10:39Z</dcterms:created>
  <dcterms:modified xsi:type="dcterms:W3CDTF">2012-05-06T03:54:53Z</dcterms:modified>
</cp:coreProperties>
</file>