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A28D-4659-4899-B64B-B192A4035E90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4A42-368B-4239-BDDA-C30295B5C59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4A42-368B-4239-BDDA-C30295B5C59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08AC8E-9025-4594-AD25-576646D81D46}" type="datetimeFigureOut">
              <a:rPr lang="en-CA" smtClean="0"/>
              <a:pPr/>
              <a:t>21/04/2012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C6AE5E-4701-4C34-B92B-05A3617E76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Northwest Mounted Police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Creation of the NWMP, Cypress Hill Massacre, The Great March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Creation of the </a:t>
            </a:r>
            <a:r>
              <a:rPr lang="en-CA" dirty="0" err="1" smtClean="0"/>
              <a:t>nwmp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1873 the Canadian government created the NWMP</a:t>
            </a:r>
          </a:p>
          <a:p>
            <a:pPr>
              <a:buFontTx/>
              <a:buChar char="-"/>
            </a:pPr>
            <a:r>
              <a:rPr lang="en-CA" sz="2400" dirty="0" smtClean="0"/>
              <a:t>Enforced the law and established a Canadian presence in the region</a:t>
            </a:r>
          </a:p>
          <a:p>
            <a:pPr>
              <a:buFontTx/>
              <a:buChar char="-"/>
            </a:pPr>
            <a:r>
              <a:rPr lang="en-CA" sz="2400" dirty="0" smtClean="0"/>
              <a:t>Acted as a </a:t>
            </a:r>
            <a:r>
              <a:rPr lang="en-CA" sz="2400" b="1" dirty="0" smtClean="0"/>
              <a:t>paramilitary</a:t>
            </a:r>
            <a:r>
              <a:rPr lang="en-CA" sz="2400" dirty="0" smtClean="0"/>
              <a:t> force for the Northwest</a:t>
            </a:r>
          </a:p>
          <a:p>
            <a:pPr>
              <a:buFontTx/>
              <a:buChar char="-"/>
            </a:pPr>
            <a:r>
              <a:rPr lang="en-CA" sz="2400" dirty="0" smtClean="0"/>
              <a:t>Initially a positive force and positive relations with </a:t>
            </a:r>
            <a:r>
              <a:rPr lang="en-CA" sz="2400" dirty="0" smtClean="0"/>
              <a:t>Aboriginals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endParaRPr lang="en-CA" dirty="0"/>
          </a:p>
        </p:txBody>
      </p:sp>
      <p:pic>
        <p:nvPicPr>
          <p:cNvPr id="5" name="Picture 5" descr="nw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0686" y="1600200"/>
            <a:ext cx="3438428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why?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Canadian Government is worried about two things: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sz="2400" dirty="0" smtClean="0"/>
              <a:t>the </a:t>
            </a:r>
            <a:r>
              <a:rPr lang="en-CA" sz="2400" dirty="0" smtClean="0"/>
              <a:t>Americans will take over the territory </a:t>
            </a:r>
            <a:r>
              <a:rPr lang="en-CA" sz="2400" dirty="0" smtClean="0"/>
              <a:t>and</a:t>
            </a:r>
          </a:p>
          <a:p>
            <a:pPr>
              <a:buFontTx/>
              <a:buChar char="-"/>
            </a:pPr>
            <a:r>
              <a:rPr lang="en-CA" sz="2400" dirty="0" smtClean="0"/>
              <a:t> </a:t>
            </a:r>
            <a:r>
              <a:rPr lang="en-CA" sz="2400" dirty="0" smtClean="0"/>
              <a:t>the Americans will harm the First Nations who have already been affected by alcohol and disease.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a symbol of order, not liberty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Whiskey Trade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American traders selling whisky to </a:t>
            </a:r>
            <a:r>
              <a:rPr lang="en-CA" dirty="0" smtClean="0"/>
              <a:t>Aboriginals</a:t>
            </a:r>
          </a:p>
          <a:p>
            <a:pPr>
              <a:buFontTx/>
              <a:buChar char="-"/>
            </a:pPr>
            <a:r>
              <a:rPr lang="en-CA" sz="2400" dirty="0" smtClean="0"/>
              <a:t>Without </a:t>
            </a:r>
            <a:r>
              <a:rPr lang="en-CA" sz="2400" dirty="0" smtClean="0"/>
              <a:t>HBC controlling the area, American traders, who competed with the HBC</a:t>
            </a:r>
            <a:r>
              <a:rPr lang="en-CA" sz="2400" dirty="0" smtClean="0"/>
              <a:t>, cross the border and trade with First Nations</a:t>
            </a:r>
          </a:p>
          <a:p>
            <a:pPr>
              <a:buFontTx/>
              <a:buChar char="-"/>
            </a:pPr>
            <a:r>
              <a:rPr lang="en-CA" sz="2400" dirty="0" smtClean="0"/>
              <a:t>Trading </a:t>
            </a:r>
            <a:r>
              <a:rPr lang="en-CA" sz="2400" dirty="0" smtClean="0"/>
              <a:t>cheap “rotgut” whiskey for valuable buffalo robes, furs, horses, food</a:t>
            </a:r>
          </a:p>
          <a:p>
            <a:pPr>
              <a:buFontTx/>
              <a:buChar char="-"/>
            </a:pPr>
            <a:r>
              <a:rPr lang="en-CA" sz="2400" dirty="0" smtClean="0"/>
              <a:t>Traders took advantage of Aboriginals by fostering addiction</a:t>
            </a:r>
          </a:p>
          <a:p>
            <a:pPr>
              <a:buFontTx/>
              <a:buChar char="-"/>
            </a:pPr>
            <a:r>
              <a:rPr lang="en-CA" sz="2400" dirty="0" smtClean="0"/>
              <a:t>Drinking led to alcoholism, violence, malnutrition, and interfered with traditional hunting and food-gathering</a:t>
            </a:r>
          </a:p>
          <a:p>
            <a:pPr>
              <a:buFontTx/>
              <a:buChar char="-"/>
            </a:pPr>
            <a:r>
              <a:rPr lang="en-CA" sz="2400" dirty="0" smtClean="0"/>
              <a:t>NWMP sent in so to stop the trade, remove American threat of Whiskey and expansion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Cypress </a:t>
            </a:r>
            <a:r>
              <a:rPr lang="en-CA" dirty="0" smtClean="0"/>
              <a:t>Hills Massacre  1874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American </a:t>
            </a:r>
            <a:r>
              <a:rPr lang="en-CA" dirty="0" err="1" smtClean="0"/>
              <a:t>wolfers</a:t>
            </a:r>
            <a:r>
              <a:rPr lang="en-CA" dirty="0" smtClean="0"/>
              <a:t> (getting their name from their profession- poison buffalo pelts so that wolves would eat them, die and then the </a:t>
            </a:r>
            <a:r>
              <a:rPr lang="en-CA" dirty="0" err="1" smtClean="0"/>
              <a:t>Wolfers</a:t>
            </a:r>
            <a:r>
              <a:rPr lang="en-CA" dirty="0" smtClean="0"/>
              <a:t> could sell the wolf pelts) were camping outside of the border.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1874, the </a:t>
            </a:r>
            <a:r>
              <a:rPr lang="en-US" dirty="0" smtClean="0"/>
              <a:t>Assiniboine </a:t>
            </a:r>
            <a:r>
              <a:rPr lang="en-US" dirty="0" smtClean="0"/>
              <a:t>First Nations people had a major problem with </a:t>
            </a:r>
            <a:r>
              <a:rPr lang="en-US" dirty="0" smtClean="0"/>
              <a:t>whiskey traders </a:t>
            </a:r>
            <a:r>
              <a:rPr lang="en-US" dirty="0" smtClean="0"/>
              <a:t>at Cypress Hills in present-day Saskatchewan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CA" dirty="0"/>
          </a:p>
        </p:txBody>
      </p:sp>
      <p:pic>
        <p:nvPicPr>
          <p:cNvPr id="5" name="Picture 5" descr="cypresshil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340768"/>
            <a:ext cx="403244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American traders suspected a group of Natives of stealing some of their horses, and they retaliated by killing thirty </a:t>
            </a:r>
            <a:r>
              <a:rPr lang="en-US" dirty="0" err="1" smtClean="0"/>
              <a:t>Assiniboines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massacre caused great concern throughout Canada and prompted the NWMP to step up their efforts to clear the prairies of American traders. </a:t>
            </a:r>
          </a:p>
          <a:p>
            <a:r>
              <a:rPr lang="en-CA" dirty="0" smtClean="0"/>
              <a:t>The </a:t>
            </a:r>
            <a:r>
              <a:rPr lang="en-CA" dirty="0" smtClean="0"/>
              <a:t>American press in Montana hailed the men as heroes but such conflict </a:t>
            </a:r>
            <a:r>
              <a:rPr lang="en-CA" dirty="0" smtClean="0"/>
              <a:t>enraged Eastern Canada and further prompted MacDonald to send a force out West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great march 1874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A</a:t>
            </a:r>
            <a:r>
              <a:rPr lang="en-CA" dirty="0" smtClean="0"/>
              <a:t>n effort to establish order in the lawless prairies after the news of Cypress Hill broke in Eastern Canada</a:t>
            </a:r>
          </a:p>
          <a:p>
            <a:pPr>
              <a:buNone/>
            </a:pPr>
            <a:r>
              <a:rPr lang="en-CA" dirty="0" smtClean="0"/>
              <a:t>- 	March from Winnipeg westward to Fort Whoop-Up and other major centers like Fort Edmonton</a:t>
            </a:r>
          </a:p>
          <a:p>
            <a:pPr>
              <a:buFontTx/>
              <a:buChar char="-"/>
            </a:pPr>
            <a:r>
              <a:rPr lang="en-CA" dirty="0" smtClean="0"/>
              <a:t>The </a:t>
            </a:r>
            <a:r>
              <a:rPr lang="en-CA" dirty="0" smtClean="0"/>
              <a:t>NWMP force was composed of 300 men from Ontario and Manitoba.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They </a:t>
            </a:r>
            <a:r>
              <a:rPr lang="en-CA" dirty="0" smtClean="0"/>
              <a:t>underwent vigorous training </a:t>
            </a:r>
            <a:r>
              <a:rPr lang="en-CA" dirty="0" smtClean="0"/>
              <a:t>in Winnipeg late 1873-74</a:t>
            </a:r>
          </a:p>
          <a:p>
            <a:pPr>
              <a:buFontTx/>
              <a:buChar char="-"/>
            </a:pPr>
            <a:r>
              <a:rPr lang="en-CA" dirty="0" smtClean="0"/>
              <a:t>Their </a:t>
            </a:r>
            <a:r>
              <a:rPr lang="en-CA" dirty="0" smtClean="0"/>
              <a:t>job was to suppress the whisky trade and bring law and order to the West. It was their duty to protect the First Nations groups.</a:t>
            </a:r>
          </a:p>
          <a:p>
            <a:endParaRPr lang="en-CA" dirty="0"/>
          </a:p>
        </p:txBody>
      </p:sp>
      <p:pic>
        <p:nvPicPr>
          <p:cNvPr id="7" name="Content Placeholder 6" descr="nwmp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916832"/>
            <a:ext cx="4104456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 in the great march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Travelled 2000km in summer heat</a:t>
            </a:r>
          </a:p>
          <a:p>
            <a:r>
              <a:rPr lang="en-CA" dirty="0" smtClean="0"/>
              <a:t>Low on rations, intense heat, lonely, isolated, dangerous terrain</a:t>
            </a:r>
          </a:p>
          <a:p>
            <a:r>
              <a:rPr lang="en-CA" dirty="0" smtClean="0"/>
              <a:t>Many </a:t>
            </a:r>
            <a:r>
              <a:rPr lang="en-CA" dirty="0" smtClean="0"/>
              <a:t>men were not prepared to face the conditions of the march and deserted the group.</a:t>
            </a:r>
          </a:p>
          <a:p>
            <a:endParaRPr lang="en-CA" dirty="0"/>
          </a:p>
        </p:txBody>
      </p:sp>
      <p:pic>
        <p:nvPicPr>
          <p:cNvPr id="9" name="Content Placeholder 8" descr="NWMP 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556792"/>
            <a:ext cx="3528392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Arrived at fort whoop-up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First </a:t>
            </a:r>
            <a:r>
              <a:rPr lang="en-CA" dirty="0" smtClean="0"/>
              <a:t>Nations groups were </a:t>
            </a:r>
            <a:r>
              <a:rPr lang="en-CA" dirty="0" smtClean="0"/>
              <a:t>starving</a:t>
            </a:r>
            <a:endParaRPr lang="en-CA" dirty="0" smtClean="0"/>
          </a:p>
          <a:p>
            <a:r>
              <a:rPr lang="en-CA" dirty="0" smtClean="0"/>
              <a:t>American traders had fled</a:t>
            </a:r>
          </a:p>
          <a:p>
            <a:r>
              <a:rPr lang="en-CA" dirty="0" smtClean="0"/>
              <a:t>The </a:t>
            </a:r>
            <a:r>
              <a:rPr lang="en-CA" dirty="0" smtClean="0"/>
              <a:t>First Nations, for a time, welcomed the presence of the </a:t>
            </a:r>
            <a:r>
              <a:rPr lang="en-CA" dirty="0" smtClean="0"/>
              <a:t>NWMP </a:t>
            </a:r>
            <a:r>
              <a:rPr lang="en-CA" sz="2400" dirty="0" smtClean="0"/>
              <a:t>(This would soon change)</a:t>
            </a:r>
            <a:endParaRPr lang="en-CA" sz="2400" dirty="0" smtClean="0"/>
          </a:p>
          <a:p>
            <a:r>
              <a:rPr lang="en-CA" dirty="0" smtClean="0"/>
              <a:t>Continued to patrol the North-West Territories for the next 30 years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441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The Northwest Mounted Police</vt:lpstr>
      <vt:lpstr>Creation of the nwmp</vt:lpstr>
      <vt:lpstr>The why?</vt:lpstr>
      <vt:lpstr>Whiskey Trade</vt:lpstr>
      <vt:lpstr>Cypress Hills Massacre  1874</vt:lpstr>
      <vt:lpstr>Slide 6</vt:lpstr>
      <vt:lpstr>The great march 1874</vt:lpstr>
      <vt:lpstr>Problems in the great march</vt:lpstr>
      <vt:lpstr>Arrived at fort whoop-up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Northwest Mounted Police</dc:title>
  <dc:creator>Ashley</dc:creator>
  <cp:lastModifiedBy>Ashley</cp:lastModifiedBy>
  <cp:revision>14</cp:revision>
  <dcterms:created xsi:type="dcterms:W3CDTF">2012-04-22T00:51:36Z</dcterms:created>
  <dcterms:modified xsi:type="dcterms:W3CDTF">2012-04-22T03:01:40Z</dcterms:modified>
</cp:coreProperties>
</file>