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68" r:id="rId5"/>
    <p:sldId id="269" r:id="rId6"/>
    <p:sldId id="259" r:id="rId7"/>
    <p:sldId id="266" r:id="rId8"/>
    <p:sldId id="267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E166D-977B-49BA-BC46-AA9A7E8C77AF}" type="datetimeFigureOut">
              <a:rPr lang="en-CA" smtClean="0"/>
              <a:pPr/>
              <a:t>22/04/2012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9B72A-4A6F-479A-8D94-167E7E4F482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B72A-4A6F-479A-8D94-167E7E4F482D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B72A-4A6F-479A-8D94-167E7E4F482D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B72A-4A6F-479A-8D94-167E7E4F482D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B72A-4A6F-479A-8D94-167E7E4F482D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B72A-4A6F-479A-8D94-167E7E4F482D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B72A-4A6F-479A-8D94-167E7E4F482D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B72A-4A6F-479A-8D94-167E7E4F482D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B72A-4A6F-479A-8D94-167E7E4F482D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3BCB5-8D32-4D26-BBE0-C6072DCAF53F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3BCB5-8D32-4D26-BBE0-C6072DCAF53F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B72A-4A6F-479A-8D94-167E7E4F482D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B72A-4A6F-479A-8D94-167E7E4F482D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B72A-4A6F-479A-8D94-167E7E4F482D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9B72A-4A6F-479A-8D94-167E7E4F482D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45D1-E1BB-4EF3-A99F-8048250C62F8}" type="datetimeFigureOut">
              <a:rPr lang="en-CA" smtClean="0"/>
              <a:pPr/>
              <a:t>22/04/2012</a:t>
            </a:fld>
            <a:endParaRPr lang="en-C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8B8ABB-818A-477A-9513-1FC03700BC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45D1-E1BB-4EF3-A99F-8048250C62F8}" type="datetimeFigureOut">
              <a:rPr lang="en-CA" smtClean="0"/>
              <a:pPr/>
              <a:t>22/04/2012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8ABB-818A-477A-9513-1FC03700BC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45D1-E1BB-4EF3-A99F-8048250C62F8}" type="datetimeFigureOut">
              <a:rPr lang="en-CA" smtClean="0"/>
              <a:pPr/>
              <a:t>22/04/2012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8ABB-818A-477A-9513-1FC03700BC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45D1-E1BB-4EF3-A99F-8048250C62F8}" type="datetimeFigureOut">
              <a:rPr lang="en-CA" smtClean="0"/>
              <a:pPr/>
              <a:t>22/04/2012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8B8ABB-818A-477A-9513-1FC03700BC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45D1-E1BB-4EF3-A99F-8048250C62F8}" type="datetimeFigureOut">
              <a:rPr lang="en-CA" smtClean="0"/>
              <a:pPr/>
              <a:t>22/04/2012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8ABB-818A-477A-9513-1FC03700BCD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45D1-E1BB-4EF3-A99F-8048250C62F8}" type="datetimeFigureOut">
              <a:rPr lang="en-CA" smtClean="0"/>
              <a:pPr/>
              <a:t>22/04/2012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8ABB-818A-477A-9513-1FC03700BC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45D1-E1BB-4EF3-A99F-8048250C62F8}" type="datetimeFigureOut">
              <a:rPr lang="en-CA" smtClean="0"/>
              <a:pPr/>
              <a:t>22/04/2012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98B8ABB-818A-477A-9513-1FC03700BCD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45D1-E1BB-4EF3-A99F-8048250C62F8}" type="datetimeFigureOut">
              <a:rPr lang="en-CA" smtClean="0"/>
              <a:pPr/>
              <a:t>22/04/2012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8ABB-818A-477A-9513-1FC03700BC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45D1-E1BB-4EF3-A99F-8048250C62F8}" type="datetimeFigureOut">
              <a:rPr lang="en-CA" smtClean="0"/>
              <a:pPr/>
              <a:t>22/04/2012</a:t>
            </a:fld>
            <a:endParaRPr lang="en-C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8ABB-818A-477A-9513-1FC03700BC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45D1-E1BB-4EF3-A99F-8048250C62F8}" type="datetimeFigureOut">
              <a:rPr lang="en-CA" smtClean="0"/>
              <a:pPr/>
              <a:t>22/04/2012</a:t>
            </a:fld>
            <a:endParaRPr lang="en-C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8ABB-818A-477A-9513-1FC03700BC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45D1-E1BB-4EF3-A99F-8048250C62F8}" type="datetimeFigureOut">
              <a:rPr lang="en-CA" smtClean="0"/>
              <a:pPr/>
              <a:t>22/04/2012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8ABB-818A-477A-9513-1FC03700BCD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C245D1-E1BB-4EF3-A99F-8048250C62F8}" type="datetimeFigureOut">
              <a:rPr lang="en-CA" smtClean="0"/>
              <a:pPr/>
              <a:t>22/04/2012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8B8ABB-818A-477A-9513-1FC03700BCD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Chapter 5 The Prairies</a:t>
            </a:r>
            <a:endParaRPr lang="en-C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Métis Move West</a:t>
            </a:r>
            <a:endParaRPr lang="en-C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Problems with the scrip</a:t>
            </a:r>
            <a:endParaRPr lang="en-C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Many of the Métis were cheated out of their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scrips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by land speculators who took advantage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Most Métis: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did not understand the importance of the document.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did not understand that paper documents actually proved land ownership.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could not read or write.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had oral traditions…not written.</a:t>
            </a:r>
          </a:p>
          <a:p>
            <a:pPr>
              <a:buNone/>
            </a:pPr>
            <a:endParaRPr lang="en-US" sz="28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Problems with the scrip</a:t>
            </a:r>
            <a:endParaRPr lang="en-C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C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Scrips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not issued until late 1875 due to slow land surveys</a:t>
            </a:r>
          </a:p>
          <a:p>
            <a:pPr>
              <a:buFont typeface="Wingdings" pitchFamily="2" charset="2"/>
              <a:buChar char="Ø"/>
            </a:pP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Adult Métis got $160, Children $240</a:t>
            </a:r>
            <a:endParaRPr lang="en-C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C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Children’s land hard to farm</a:t>
            </a:r>
          </a:p>
          <a:p>
            <a:pPr>
              <a:buFontTx/>
              <a:buChar char="-"/>
            </a:pPr>
            <a:r>
              <a:rPr lang="en-C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Open Prairie land 6km away from the river  </a:t>
            </a:r>
          </a:p>
          <a:p>
            <a:pPr>
              <a:buFont typeface="Wingdings" pitchFamily="2" charset="2"/>
              <a:buChar char="Ø"/>
            </a:pP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Land distributed by lottery, and recipients had no control over where land grant was located</a:t>
            </a:r>
            <a:endParaRPr lang="en-C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Land Speculators</a:t>
            </a:r>
            <a:endParaRPr lang="en-C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Land speculation became a problem when combined with the scrip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provincial government clearly supported the speculators and pressured the Métis to sell their scrip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C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Militia intimidate Métis into selling scrip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White speculators often cheated Métis into giving scrip away.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Manitoba legislature passed a law forcing Métis to sell scrip if white person wanted to buy it.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threatened prison terms to those who resisted </a:t>
            </a:r>
          </a:p>
          <a:p>
            <a:pPr>
              <a:buFontTx/>
              <a:buChar char="-"/>
            </a:pPr>
            <a:endParaRPr lang="en-CA" sz="2400" dirty="0" smtClean="0"/>
          </a:p>
          <a:p>
            <a:pPr>
              <a:buFontTx/>
              <a:buChar char="-"/>
            </a:pPr>
            <a:endParaRPr lang="en-CA" sz="2800" dirty="0" smtClean="0"/>
          </a:p>
          <a:p>
            <a:pPr>
              <a:buFontTx/>
              <a:buChar char="-"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Métis move north and west</a:t>
            </a:r>
            <a:endParaRPr lang="en-C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Frustrated Métis sell their land titles (</a:t>
            </a:r>
            <a:r>
              <a:rPr lang="en-C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scrips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en-C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Militia intimidate Métis into selling scrip</a:t>
            </a:r>
          </a:p>
          <a:p>
            <a:pPr>
              <a:buFontTx/>
              <a:buChar char="-"/>
            </a:pPr>
            <a:r>
              <a:rPr lang="en-C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Slow process of land distribution</a:t>
            </a:r>
          </a:p>
          <a:p>
            <a:pPr>
              <a:buFontTx/>
              <a:buChar char="-"/>
            </a:pPr>
            <a:r>
              <a:rPr lang="en-C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Bison decreasing</a:t>
            </a:r>
          </a:p>
          <a:p>
            <a:pPr>
              <a:buFontTx/>
              <a:buChar char="-"/>
            </a:pP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Métis sold </a:t>
            </a:r>
            <a:r>
              <a:rPr lang="en-C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scrips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cheap 30- 40$</a:t>
            </a:r>
          </a:p>
          <a:p>
            <a:pPr>
              <a:buFontTx/>
              <a:buChar char="-"/>
            </a:pPr>
            <a:r>
              <a:rPr lang="en-C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Speculators bough cheap and sold for profit</a:t>
            </a:r>
          </a:p>
          <a:p>
            <a:pPr>
              <a:buFontTx/>
              <a:buChar char="-"/>
            </a:pP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mid 1970s many Métis left Manitoba, some settled in present day Saskatchewan</a:t>
            </a:r>
          </a:p>
          <a:p>
            <a:pPr>
              <a:buFontTx/>
              <a:buChar char="-"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Métis in the North west</a:t>
            </a:r>
            <a:endParaRPr lang="en-C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Established traditional communities</a:t>
            </a:r>
          </a:p>
          <a:p>
            <a:pPr>
              <a:buFontTx/>
              <a:buChar char="-"/>
            </a:pPr>
            <a:r>
              <a:rPr lang="en-C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Farms laid out in traditional patterns (lots about 200 meters across and 3 km long stretching from the river)</a:t>
            </a:r>
          </a:p>
          <a:p>
            <a:pPr>
              <a:buFontTx/>
              <a:buChar char="-"/>
            </a:pPr>
            <a:r>
              <a:rPr lang="en-C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Economy based upon subsistence farming, hunting bison, and hauling freight for the HBC (company still operating, just not in charge)</a:t>
            </a:r>
          </a:p>
          <a:p>
            <a:pPr>
              <a:buFont typeface="Wingdings" pitchFamily="2" charset="2"/>
              <a:buChar char="Ø"/>
            </a:pP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Alarming Trend- Bison disappearing</a:t>
            </a:r>
          </a:p>
          <a:p>
            <a:pPr>
              <a:buFontTx/>
              <a:buChar char="-"/>
            </a:pPr>
            <a:r>
              <a:rPr lang="en-C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Main source of food and trade</a:t>
            </a:r>
          </a:p>
          <a:p>
            <a:pPr>
              <a:buFontTx/>
              <a:buChar char="-"/>
            </a:pPr>
            <a:r>
              <a:rPr lang="en-C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More to come</a:t>
            </a:r>
            <a:endParaRPr lang="en-C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Manitoba Act 1870</a:t>
            </a:r>
            <a:endParaRPr lang="en-C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Manitoba became an official province of Canada in 1870.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Much of the Manitoba Act was based upon the Métis List of Rights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Compare the Métis List of Rights to the Manitoba Act: What did the Métis get from the Manitoba Act?   </a:t>
            </a:r>
          </a:p>
          <a:p>
            <a:endParaRPr lang="en-CA" dirty="0"/>
          </a:p>
        </p:txBody>
      </p:sp>
      <p:pic>
        <p:nvPicPr>
          <p:cNvPr id="8" name="Picture 5" descr="manitoba fla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081587" y="3090862"/>
            <a:ext cx="347662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Under the Manitoba Act: </a:t>
            </a:r>
            <a:endParaRPr lang="en-C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English and French would both be official languages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both Protestant and Catholic schools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566, 580 hectares (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1,400,050 acres)</a:t>
            </a:r>
            <a:b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prairie farmland was put aside for the “children of the Métis,” and the rights of the Métis  to their existing lands were protected.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(Only supposed to be 200 000 hectares)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Manitoba</a:t>
            </a:r>
            <a:endParaRPr lang="en-C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manitfla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04800" y="2403763"/>
            <a:ext cx="4191000" cy="3117273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Canadian government purposefully made Manitoba very tiny compared to how big it is today.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was nicknamed “the postage stamp province”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white government was reluctant to give the Métis any more than the bare minimum of land.   They wanted it saved for white settlers.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5" descr="200px-Canada_Provinces_Territories_187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340768"/>
            <a:ext cx="7200800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Manitoba was not as good as it appeared</a:t>
            </a:r>
            <a:endParaRPr lang="en-C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Under the control of the Federal Government</a:t>
            </a:r>
          </a:p>
          <a:p>
            <a:pPr>
              <a:buFontTx/>
              <a:buChar char="-"/>
            </a:pPr>
            <a:r>
              <a:rPr lang="en-C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Ended the Provisional Government and Métis representation</a:t>
            </a:r>
          </a:p>
          <a:p>
            <a:pPr>
              <a:buFont typeface="Wingdings" pitchFamily="2" charset="2"/>
              <a:buChar char="Ø"/>
            </a:pP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Macdonald sent troops to Keep the Peace</a:t>
            </a:r>
          </a:p>
          <a:p>
            <a:pPr>
              <a:buFontTx/>
              <a:buChar char="-"/>
            </a:pPr>
            <a:r>
              <a:rPr lang="en-C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Troops were mostly </a:t>
            </a:r>
            <a:r>
              <a:rPr lang="en-C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Militia </a:t>
            </a:r>
            <a:r>
              <a:rPr lang="en-C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from Ontario and members of the Orange Order </a:t>
            </a:r>
          </a:p>
          <a:p>
            <a:pPr>
              <a:buFontTx/>
              <a:buChar char="-"/>
            </a:pPr>
            <a:r>
              <a:rPr lang="en-C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Militia</a:t>
            </a:r>
            <a:r>
              <a:rPr lang="en-C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not peace keepers- want to avenge Thomas Scott</a:t>
            </a:r>
          </a:p>
          <a:p>
            <a:pPr>
              <a:buFontTx/>
              <a:buChar char="-"/>
            </a:pPr>
            <a:r>
              <a:rPr lang="en-C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Métis assaulted and murdered, no Militia man was ever punished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Font typeface="Wingdings" pitchFamily="2" charset="2"/>
              <a:buChar char="Ø"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Group work: Métis in Manitoba block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1. Hannah, Kevin, Brandon, Summer</a:t>
            </a:r>
          </a:p>
          <a:p>
            <a:pPr>
              <a:buNone/>
            </a:pPr>
            <a:r>
              <a:rPr lang="en-CA" dirty="0" smtClean="0"/>
              <a:t>2.Ashlie, </a:t>
            </a:r>
            <a:r>
              <a:rPr lang="en-CA" dirty="0" err="1" smtClean="0"/>
              <a:t>Carly</a:t>
            </a:r>
            <a:r>
              <a:rPr lang="en-CA" dirty="0" smtClean="0"/>
              <a:t>, Daniel, Will, Ted </a:t>
            </a:r>
          </a:p>
          <a:p>
            <a:pPr>
              <a:buNone/>
            </a:pPr>
            <a:r>
              <a:rPr lang="en-CA" dirty="0" smtClean="0"/>
              <a:t>3. David, Nick, Emma, Rachel, </a:t>
            </a:r>
            <a:r>
              <a:rPr lang="en-CA" dirty="0" err="1" smtClean="0"/>
              <a:t>Kyleigh</a:t>
            </a:r>
            <a:r>
              <a:rPr lang="en-CA" dirty="0" smtClean="0"/>
              <a:t>, </a:t>
            </a:r>
          </a:p>
          <a:p>
            <a:pPr>
              <a:buNone/>
            </a:pPr>
            <a:r>
              <a:rPr lang="en-CA" dirty="0" smtClean="0"/>
              <a:t>4. Kieran, </a:t>
            </a:r>
            <a:r>
              <a:rPr lang="en-CA" dirty="0" err="1" smtClean="0"/>
              <a:t>Jaelin</a:t>
            </a:r>
            <a:r>
              <a:rPr lang="en-CA" dirty="0" smtClean="0"/>
              <a:t>, </a:t>
            </a:r>
            <a:r>
              <a:rPr lang="en-CA" dirty="0" err="1" smtClean="0"/>
              <a:t>Shanisse</a:t>
            </a:r>
            <a:r>
              <a:rPr lang="en-CA" dirty="0" smtClean="0"/>
              <a:t>, Nathaniel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Group work: Métis in Manitoba block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1.Indigo, Ryan A., </a:t>
            </a:r>
            <a:r>
              <a:rPr lang="en-CA" dirty="0" smtClean="0"/>
              <a:t>Carter, Bryn</a:t>
            </a:r>
            <a:r>
              <a:rPr lang="en-CA" dirty="0" smtClean="0"/>
              <a:t>, </a:t>
            </a:r>
            <a:r>
              <a:rPr lang="en-CA" dirty="0" err="1" smtClean="0"/>
              <a:t>Risa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2. Megan R., Leah, Max, Amy, Liam</a:t>
            </a:r>
          </a:p>
          <a:p>
            <a:pPr>
              <a:buNone/>
            </a:pPr>
            <a:r>
              <a:rPr lang="en-CA" dirty="0" smtClean="0"/>
              <a:t>3.Jaden, Cole, Olivia, </a:t>
            </a:r>
            <a:r>
              <a:rPr lang="en-CA" dirty="0" err="1" smtClean="0"/>
              <a:t>Alycia</a:t>
            </a:r>
            <a:r>
              <a:rPr lang="en-CA" dirty="0" smtClean="0"/>
              <a:t>, Katrina </a:t>
            </a:r>
          </a:p>
          <a:p>
            <a:pPr>
              <a:buNone/>
            </a:pPr>
            <a:r>
              <a:rPr lang="en-CA" dirty="0" smtClean="0"/>
              <a:t>4. Briana, Sarah, Mellissa, </a:t>
            </a:r>
            <a:r>
              <a:rPr lang="en-CA" dirty="0" smtClean="0"/>
              <a:t>Ben, Ryan </a:t>
            </a:r>
            <a:r>
              <a:rPr lang="en-CA" dirty="0" smtClean="0"/>
              <a:t>C.</a:t>
            </a:r>
          </a:p>
          <a:p>
            <a:pPr>
              <a:buNone/>
            </a:pPr>
            <a:r>
              <a:rPr lang="en-CA" dirty="0" smtClean="0"/>
              <a:t>5. Daisy, Meaghan B., Joseph, Chloe, Colton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Issue of land: Manitoba scrip</a:t>
            </a:r>
            <a:endParaRPr lang="en-C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scrip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2060848"/>
            <a:ext cx="4644008" cy="3816424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order to gain title to the land reserved for them, the Métis in Manitoba were required to have scrip</a:t>
            </a:r>
          </a:p>
          <a:p>
            <a:pPr>
              <a:buFontTx/>
              <a:buChar char="-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 family granted a scrip</a:t>
            </a:r>
          </a:p>
          <a:p>
            <a:pPr>
              <a:buFontTx/>
              <a:buChar char="-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piece of paper similar to money</a:t>
            </a:r>
          </a:p>
          <a:p>
            <a:pPr>
              <a:buNone/>
            </a:pP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Kinds of Scrip</a:t>
            </a:r>
          </a:p>
          <a:p>
            <a:pPr>
              <a:buFontTx/>
              <a:buChar char="-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Money or land scrip</a:t>
            </a:r>
          </a:p>
          <a:p>
            <a:pPr>
              <a:buFontTx/>
              <a:buChar char="-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Value of $160 and $240 based on value of farmland</a:t>
            </a:r>
          </a:p>
          <a:p>
            <a:pPr>
              <a:buFontTx/>
              <a:buChar char="-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Money scrip could be converted to cash</a:t>
            </a:r>
          </a:p>
          <a:p>
            <a:pPr>
              <a:buFontTx/>
              <a:buChar char="-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Land scrip could be sold or exchanged fro a homesteader’s land grant</a:t>
            </a:r>
          </a:p>
          <a:p>
            <a:pPr>
              <a:buFont typeface="Wingdings" pitchFamily="2" charset="2"/>
              <a:buChar char="Ø"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158</TotalTime>
  <Words>699</Words>
  <Application>Microsoft Office PowerPoint</Application>
  <PresentationFormat>On-screen Show (4:3)</PresentationFormat>
  <Paragraphs>96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Chapter 5 The Prairies</vt:lpstr>
      <vt:lpstr>Manitoba Act 1870</vt:lpstr>
      <vt:lpstr>Under the Manitoba Act: </vt:lpstr>
      <vt:lpstr>Manitoba</vt:lpstr>
      <vt:lpstr>Slide 5</vt:lpstr>
      <vt:lpstr>Manitoba was not as good as it appeared</vt:lpstr>
      <vt:lpstr>Group work: Métis in Manitoba block 1</vt:lpstr>
      <vt:lpstr>Group work: Métis in Manitoba block 2</vt:lpstr>
      <vt:lpstr>The Issue of land: Manitoba scrip</vt:lpstr>
      <vt:lpstr>Problems with the scrip</vt:lpstr>
      <vt:lpstr>Problems with the scrip</vt:lpstr>
      <vt:lpstr>Land Speculators</vt:lpstr>
      <vt:lpstr>Métis move north and west</vt:lpstr>
      <vt:lpstr>Métis in the North west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The Prairies</dc:title>
  <dc:creator>Ashley</dc:creator>
  <cp:lastModifiedBy>Ashley</cp:lastModifiedBy>
  <cp:revision>22</cp:revision>
  <dcterms:created xsi:type="dcterms:W3CDTF">2012-04-21T22:54:15Z</dcterms:created>
  <dcterms:modified xsi:type="dcterms:W3CDTF">2012-04-23T01:48:09Z</dcterms:modified>
</cp:coreProperties>
</file>