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1" r:id="rId2"/>
    <p:sldId id="262" r:id="rId3"/>
    <p:sldId id="256" r:id="rId4"/>
    <p:sldId id="264" r:id="rId5"/>
    <p:sldId id="263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2D29-4C29-4BDA-9244-9B4156FAFDFA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11FD-FCEA-4AA7-895D-7A89F8962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11FD-FCEA-4AA7-895D-7A89F89623B6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E70643C-60DC-4EB5-B7B4-E6FDB9E24990}" type="datetimeFigureOut">
              <a:rPr lang="en-CA" smtClean="0"/>
              <a:pPr/>
              <a:t>16/05/2012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EAEA7B6-FAF3-44AD-82DE-76F3793CBF1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West Coast of North America</a:t>
            </a:r>
            <a:endParaRPr lang="en-CA" dirty="0"/>
          </a:p>
        </p:txBody>
      </p:sp>
      <p:pic>
        <p:nvPicPr>
          <p:cNvPr id="7" name="Content Placeholder 6" descr="225px-Cascadia_map2_svg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4176463" cy="4725144"/>
          </a:xfrm>
        </p:spPr>
      </p:pic>
      <p:pic>
        <p:nvPicPr>
          <p:cNvPr id="8" name="Content Placeholder 7" descr="coverage_map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348880"/>
            <a:ext cx="410445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HBC Manager George Simpson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Believed the company was not making use of regions resources</a:t>
            </a:r>
          </a:p>
          <a:p>
            <a:r>
              <a:rPr lang="en-CA" sz="2800" dirty="0" smtClean="0"/>
              <a:t>1824 built a new trading post on the North bank of the Columbia River Called Fort Vancouver</a:t>
            </a:r>
          </a:p>
        </p:txBody>
      </p:sp>
      <p:pic>
        <p:nvPicPr>
          <p:cNvPr id="7" name="Content Placeholder 6" descr="GeorgeSimpson-Ph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3600399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Fort Vancouver</a:t>
            </a:r>
            <a:endParaRPr lang="en-CA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Became the HBC’s main trading post in the Oregon Territory</a:t>
            </a:r>
          </a:p>
          <a:p>
            <a:endParaRPr lang="en-CA" sz="2800" dirty="0" smtClean="0"/>
          </a:p>
          <a:p>
            <a:r>
              <a:rPr lang="en-CA" sz="2400" dirty="0" smtClean="0"/>
              <a:t>Not in modern Vancouver</a:t>
            </a:r>
          </a:p>
          <a:p>
            <a:endParaRPr lang="en-CA" sz="2400" dirty="0" smtClean="0"/>
          </a:p>
          <a:p>
            <a:r>
              <a:rPr lang="en-CA" sz="2400" dirty="0" smtClean="0"/>
              <a:t>Located in Present day Washington</a:t>
            </a:r>
            <a:endParaRPr lang="en-CA" sz="2400" dirty="0"/>
          </a:p>
        </p:txBody>
      </p:sp>
      <p:pic>
        <p:nvPicPr>
          <p:cNvPr id="8" name="Picture Placeholder 7" descr="A1Fort-V-bastion-with-cann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4536504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HBC Administrator John </a:t>
            </a:r>
            <a:r>
              <a:rPr lang="en-CA" dirty="0" err="1" smtClean="0"/>
              <a:t>McLoughlin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Put in charge of Fort </a:t>
            </a:r>
            <a:r>
              <a:rPr lang="en-CA" sz="2400" dirty="0" smtClean="0"/>
              <a:t>Vancouver</a:t>
            </a:r>
            <a:endParaRPr lang="en-CA" sz="2400" dirty="0" smtClean="0"/>
          </a:p>
          <a:p>
            <a:pPr>
              <a:buFontTx/>
              <a:buChar char="-"/>
            </a:pPr>
            <a:r>
              <a:rPr lang="en-CA" dirty="0" smtClean="0"/>
              <a:t>French Canadian</a:t>
            </a:r>
          </a:p>
          <a:p>
            <a:pPr>
              <a:buFontTx/>
              <a:buChar char="-"/>
            </a:pPr>
            <a:r>
              <a:rPr lang="en-CA" dirty="0" smtClean="0"/>
              <a:t>Directed to expand the fur trade along Pacific Coast </a:t>
            </a:r>
          </a:p>
          <a:p>
            <a:endParaRPr lang="en-CA" dirty="0" smtClean="0"/>
          </a:p>
          <a:p>
            <a:r>
              <a:rPr lang="en-CA" sz="2400" dirty="0" smtClean="0"/>
              <a:t>Wanted to limit American settlement and competition</a:t>
            </a:r>
          </a:p>
          <a:p>
            <a:pPr>
              <a:buFontTx/>
              <a:buChar char="-"/>
            </a:pPr>
            <a:r>
              <a:rPr lang="en-CA" dirty="0" smtClean="0"/>
              <a:t>Encouraged Americans to settle south of Columbia River</a:t>
            </a:r>
          </a:p>
          <a:p>
            <a:pPr>
              <a:buFontTx/>
              <a:buChar char="-"/>
            </a:pPr>
            <a:r>
              <a:rPr lang="en-CA" dirty="0" smtClean="0"/>
              <a:t>Gave supplies and money</a:t>
            </a:r>
            <a:endParaRPr lang="en-CA" dirty="0"/>
          </a:p>
        </p:txBody>
      </p:sp>
      <p:pic>
        <p:nvPicPr>
          <p:cNvPr id="5" name="Content Placeholder 4" descr="John-McLoughlin-OrHi-0677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423" y="2249488"/>
            <a:ext cx="386215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610744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1841 Budget Cuts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3682752" cy="4525963"/>
          </a:xfrm>
        </p:spPr>
        <p:txBody>
          <a:bodyPr/>
          <a:lstStyle/>
          <a:p>
            <a:r>
              <a:rPr lang="en-CA" sz="2400" dirty="0" smtClean="0"/>
              <a:t>Simpson disappointed at costal fur trade</a:t>
            </a:r>
          </a:p>
          <a:p>
            <a:pPr>
              <a:buFontTx/>
              <a:buChar char="-"/>
            </a:pPr>
            <a:r>
              <a:rPr lang="en-CA" dirty="0" smtClean="0"/>
              <a:t>Lack of expansion</a:t>
            </a:r>
          </a:p>
          <a:p>
            <a:pPr>
              <a:buFontTx/>
              <a:buChar char="-"/>
            </a:pPr>
            <a:r>
              <a:rPr lang="en-CA" dirty="0" smtClean="0"/>
              <a:t>Cut costs</a:t>
            </a:r>
          </a:p>
          <a:p>
            <a:r>
              <a:rPr lang="en-CA" dirty="0" smtClean="0"/>
              <a:t>All costal trade posts closed except Fort Simpson</a:t>
            </a:r>
          </a:p>
          <a:p>
            <a:endParaRPr lang="en-CA" sz="2400" dirty="0" smtClean="0"/>
          </a:p>
          <a:p>
            <a:r>
              <a:rPr lang="en-CA" sz="2400" dirty="0" smtClean="0"/>
              <a:t>Trade posts replaced with Steamship Beaver</a:t>
            </a:r>
          </a:p>
          <a:p>
            <a:pPr>
              <a:buNone/>
            </a:pPr>
            <a:r>
              <a:rPr lang="en-CA" dirty="0" smtClean="0"/>
              <a:t>- Trade with costal FN</a:t>
            </a:r>
          </a:p>
          <a:p>
            <a:pPr>
              <a:buFontTx/>
              <a:buChar char="-"/>
            </a:pPr>
            <a:endParaRPr lang="en-CA" dirty="0"/>
          </a:p>
        </p:txBody>
      </p:sp>
      <p:pic>
        <p:nvPicPr>
          <p:cNvPr id="5" name="Content Placeholder 4" descr="Major-Fur-Trade-Fort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836712"/>
            <a:ext cx="4402832" cy="5917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Steamship Beaver 1841</a:t>
            </a:r>
            <a:endParaRPr lang="en-CA" dirty="0"/>
          </a:p>
        </p:txBody>
      </p:sp>
      <p:pic>
        <p:nvPicPr>
          <p:cNvPr id="7" name="Content Placeholder 6" descr="300px-Steamship_Bea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348880"/>
            <a:ext cx="7632848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Official Boundary Needed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Both US and Britain recognize need for boundary</a:t>
            </a:r>
          </a:p>
          <a:p>
            <a:pPr>
              <a:buFontTx/>
              <a:buChar char="-"/>
            </a:pPr>
            <a:r>
              <a:rPr lang="en-CA" sz="2000" dirty="0" smtClean="0"/>
              <a:t>Rising population of Americans on Oregon Territory</a:t>
            </a:r>
          </a:p>
          <a:p>
            <a:endParaRPr lang="en-CA" dirty="0" smtClean="0"/>
          </a:p>
          <a:p>
            <a:r>
              <a:rPr lang="en-CA" dirty="0" smtClean="0"/>
              <a:t>If 49</a:t>
            </a:r>
            <a:r>
              <a:rPr lang="en-CA" baseline="30000" dirty="0" smtClean="0"/>
              <a:t>th</a:t>
            </a:r>
            <a:r>
              <a:rPr lang="en-CA" dirty="0" smtClean="0"/>
              <a:t> parallel extended form Rockies to Pacific Ocean?</a:t>
            </a:r>
          </a:p>
          <a:p>
            <a:pPr>
              <a:buNone/>
            </a:pPr>
            <a:r>
              <a:rPr lang="en-CA" dirty="0" smtClean="0"/>
              <a:t>- </a:t>
            </a:r>
            <a:r>
              <a:rPr lang="en-CA" sz="2000" dirty="0" smtClean="0"/>
              <a:t>Fort Vancouver in US territory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Chief Factor James Douglas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Fort Vancouver Chief Factor</a:t>
            </a:r>
          </a:p>
          <a:p>
            <a:r>
              <a:rPr lang="en-CA" sz="2800" dirty="0" smtClean="0"/>
              <a:t>1843</a:t>
            </a:r>
          </a:p>
          <a:p>
            <a:pPr>
              <a:buFontTx/>
              <a:buChar char="-"/>
            </a:pPr>
            <a:r>
              <a:rPr lang="en-CA" dirty="0" smtClean="0"/>
              <a:t>Simpson orders Douglas to build new trade post on Vancouver Island</a:t>
            </a:r>
          </a:p>
          <a:p>
            <a:r>
              <a:rPr lang="en-CA" sz="2800" dirty="0" smtClean="0"/>
              <a:t>New site Fort Victoria</a:t>
            </a:r>
            <a:endParaRPr lang="en-CA" sz="2800" dirty="0"/>
          </a:p>
        </p:txBody>
      </p:sp>
      <p:pic>
        <p:nvPicPr>
          <p:cNvPr id="5" name="Content Placeholder 4" descr="220px-Sir_James_Dougla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888432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FORT VICTORIA</a:t>
            </a:r>
            <a:endParaRPr lang="en-CA" dirty="0"/>
          </a:p>
        </p:txBody>
      </p:sp>
      <p:pic>
        <p:nvPicPr>
          <p:cNvPr id="13" name="Content Placeholder 12" descr="Fort_Victoria_15K2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348880"/>
            <a:ext cx="7848872" cy="417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“54 40’ OR FIGHT”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smtClean="0"/>
              <a:t>1844 </a:t>
            </a:r>
            <a:r>
              <a:rPr lang="en-US" sz="2800" dirty="0" smtClean="0"/>
              <a:t>Democrat James K. Polk became president </a:t>
            </a:r>
          </a:p>
          <a:p>
            <a:r>
              <a:rPr lang="en-US" dirty="0" smtClean="0"/>
              <a:t>Campaign slogan declared that Oregon territory should go to the US</a:t>
            </a:r>
          </a:p>
          <a:p>
            <a:pPr>
              <a:buNone/>
            </a:pPr>
            <a:r>
              <a:rPr lang="en-US" sz="2800" dirty="0" smtClean="0"/>
              <a:t>“54-40 or fight!”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Never intended to go to war- Bluffing!</a:t>
            </a:r>
          </a:p>
          <a:p>
            <a:endParaRPr lang="en-CA" dirty="0"/>
          </a:p>
        </p:txBody>
      </p:sp>
      <p:pic>
        <p:nvPicPr>
          <p:cNvPr id="6" name="Content Placeholder 5" descr="1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4032448" cy="4617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800" dirty="0" smtClean="0"/>
              <a:t>The Official Boundary</a:t>
            </a:r>
            <a:endParaRPr lang="en-CA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000" dirty="0" smtClean="0"/>
              <a:t>Negotiations 1845-46</a:t>
            </a:r>
          </a:p>
          <a:p>
            <a:endParaRPr lang="en-CA" sz="2000" dirty="0" smtClean="0"/>
          </a:p>
          <a:p>
            <a:r>
              <a:rPr lang="en-CA" sz="3600" dirty="0" smtClean="0"/>
              <a:t>49</a:t>
            </a:r>
            <a:r>
              <a:rPr lang="en-CA" sz="3600" baseline="30000" dirty="0" smtClean="0"/>
              <a:t>TH</a:t>
            </a:r>
            <a:r>
              <a:rPr lang="en-CA" sz="3600" dirty="0" smtClean="0"/>
              <a:t> Parallel extended</a:t>
            </a:r>
          </a:p>
          <a:p>
            <a:pPr>
              <a:buFontTx/>
              <a:buChar char="-"/>
            </a:pPr>
            <a:r>
              <a:rPr lang="en-CA" sz="2600" dirty="0" smtClean="0"/>
              <a:t>Except Vancouver Island</a:t>
            </a:r>
          </a:p>
          <a:p>
            <a:endParaRPr lang="en-CA" sz="2000" dirty="0" smtClean="0"/>
          </a:p>
          <a:p>
            <a:endParaRPr lang="en-CA" sz="2000" dirty="0" smtClean="0"/>
          </a:p>
          <a:p>
            <a:r>
              <a:rPr lang="en-CA" sz="2000" dirty="0" smtClean="0"/>
              <a:t>Douglas spent next years transferring operations to Fort Victoria</a:t>
            </a:r>
          </a:p>
          <a:p>
            <a:endParaRPr lang="en-CA" sz="2000" dirty="0" smtClean="0"/>
          </a:p>
          <a:p>
            <a:r>
              <a:rPr lang="en-CA" sz="2000" dirty="0" smtClean="0"/>
              <a:t>Fort Vancouver officially closed 1849</a:t>
            </a:r>
            <a:endParaRPr lang="en-CA" sz="2000" dirty="0"/>
          </a:p>
        </p:txBody>
      </p:sp>
      <p:pic>
        <p:nvPicPr>
          <p:cNvPr id="8" name="Content Placeholder 7" descr="oregon-ma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80406"/>
            <a:ext cx="5102225" cy="504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 descr="300px-Oregoncountry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Oregon Territory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HBC, US </a:t>
            </a:r>
            <a:r>
              <a:rPr lang="en-CA" dirty="0" err="1" smtClean="0"/>
              <a:t>vs</a:t>
            </a:r>
            <a:r>
              <a:rPr lang="en-CA" dirty="0" smtClean="0"/>
              <a:t> Britain, 54 40’ or Fight, 49</a:t>
            </a:r>
            <a:r>
              <a:rPr lang="en-CA" baseline="30000" dirty="0" smtClean="0"/>
              <a:t>th</a:t>
            </a:r>
            <a:r>
              <a:rPr lang="en-CA" dirty="0" smtClean="0"/>
              <a:t> Parallel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1819</a:t>
            </a:r>
          </a:p>
          <a:p>
            <a:pPr>
              <a:buFontTx/>
              <a:buChar char="-"/>
            </a:pPr>
            <a:r>
              <a:rPr lang="en-CA" sz="2400" dirty="0" smtClean="0"/>
              <a:t>Britain and US agree to create border at 49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parallel</a:t>
            </a:r>
          </a:p>
          <a:p>
            <a:pPr>
              <a:buFontTx/>
              <a:buChar char="-"/>
            </a:pPr>
            <a:r>
              <a:rPr lang="en-CA" sz="2400" dirty="0" smtClean="0"/>
              <a:t>Land west of Rocky Mountains called Oregon Territory and shared by both nations</a:t>
            </a:r>
            <a:endParaRPr lang="en-CA" sz="2400" dirty="0"/>
          </a:p>
        </p:txBody>
      </p:sp>
      <p:pic>
        <p:nvPicPr>
          <p:cNvPr id="5" name="Content Placeholder 4" descr="000004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824536" cy="5472608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200" dirty="0" smtClean="0"/>
              <a:t>OREGON TERRITORY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186808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OREGON TERRITORY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 The modern states of:</a:t>
            </a:r>
          </a:p>
          <a:p>
            <a:pPr>
              <a:buFontTx/>
              <a:buChar char="-"/>
            </a:pPr>
            <a:r>
              <a:rPr lang="en-CA" dirty="0" smtClean="0"/>
              <a:t>Oregon</a:t>
            </a:r>
          </a:p>
          <a:p>
            <a:pPr>
              <a:buFontTx/>
              <a:buChar char="-"/>
            </a:pPr>
            <a:r>
              <a:rPr lang="en-CA" dirty="0" smtClean="0"/>
              <a:t>Idaho</a:t>
            </a:r>
          </a:p>
          <a:p>
            <a:pPr>
              <a:buFontTx/>
              <a:buChar char="-"/>
            </a:pPr>
            <a:r>
              <a:rPr lang="en-CA" dirty="0" smtClean="0"/>
              <a:t>Washington, </a:t>
            </a:r>
          </a:p>
          <a:p>
            <a:pPr>
              <a:buFontTx/>
              <a:buChar char="-"/>
            </a:pPr>
            <a:r>
              <a:rPr lang="en-CA" dirty="0" smtClean="0"/>
              <a:t>BC</a:t>
            </a:r>
          </a:p>
          <a:p>
            <a:pPr>
              <a:buFontTx/>
              <a:buChar char="-"/>
            </a:pPr>
            <a:r>
              <a:rPr lang="en-CA" dirty="0" smtClean="0"/>
              <a:t> up to the border of Russian Alaska.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Both Great Britain and America claimed the territory.</a:t>
            </a:r>
            <a:endParaRPr lang="en-CA" dirty="0"/>
          </a:p>
        </p:txBody>
      </p:sp>
      <p:pic>
        <p:nvPicPr>
          <p:cNvPr id="10" name="Content Placeholder 9" descr="000004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24847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Why share the territory?</a:t>
            </a:r>
            <a:endParaRPr lang="en-CA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1819</a:t>
            </a:r>
          </a:p>
          <a:p>
            <a:pPr>
              <a:buFontTx/>
              <a:buChar char="-"/>
            </a:pPr>
            <a:r>
              <a:rPr lang="en-CA" sz="2400" dirty="0" smtClean="0"/>
              <a:t>Land sparsely populated</a:t>
            </a:r>
          </a:p>
          <a:p>
            <a:pPr>
              <a:buFontTx/>
              <a:buChar char="-"/>
            </a:pPr>
            <a:r>
              <a:rPr lang="en-CA" sz="2400" dirty="0" smtClean="0"/>
              <a:t>So no clear decision who should own territory</a:t>
            </a:r>
          </a:p>
          <a:p>
            <a:pPr>
              <a:buFontTx/>
              <a:buChar char="-"/>
            </a:pPr>
            <a:r>
              <a:rPr lang="en-CA" sz="2400" dirty="0" smtClean="0"/>
              <a:t>War of 1812 may have created fear of conflict</a:t>
            </a:r>
            <a:endParaRPr lang="en-CA" sz="2400" dirty="0"/>
          </a:p>
        </p:txBody>
      </p:sp>
      <p:pic>
        <p:nvPicPr>
          <p:cNvPr id="11" name="Content Placeholder 10" descr="Oregon-Territor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692696"/>
            <a:ext cx="5102225" cy="5904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 in Need of Expansion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2746648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US facing rapid population increase</a:t>
            </a:r>
          </a:p>
          <a:p>
            <a:r>
              <a:rPr lang="en-CA" dirty="0" smtClean="0"/>
              <a:t>US government actively encouraged people in Eastern States to settle in Oregon territory</a:t>
            </a:r>
          </a:p>
          <a:p>
            <a:r>
              <a:rPr lang="en-CA" dirty="0" smtClean="0"/>
              <a:t>Most settled south of the Columbia River</a:t>
            </a:r>
            <a:endParaRPr lang="en-CA" dirty="0"/>
          </a:p>
        </p:txBody>
      </p:sp>
      <p:pic>
        <p:nvPicPr>
          <p:cNvPr id="9" name="Content Placeholder 8" descr="imagesCAS1DY1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988840"/>
            <a:ext cx="7056784" cy="486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Manifest Destiny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dirty="0" smtClean="0"/>
              <a:t>Manifest Destiny</a:t>
            </a: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/>
              <a:t>- the 19th century belief that the United States was destined, even divinely ordained, to expand across North America, from the Atlantic coast to the Pacific Ocean, by force if necessary.</a:t>
            </a:r>
            <a:endParaRPr lang="en-CA" dirty="0"/>
          </a:p>
        </p:txBody>
      </p:sp>
      <p:pic>
        <p:nvPicPr>
          <p:cNvPr id="5" name="Content Placeholder 4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268760"/>
            <a:ext cx="453650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HBC and the Oregon Territory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Already operating in the region</a:t>
            </a:r>
          </a:p>
          <a:p>
            <a:pPr>
              <a:buFontTx/>
              <a:buChar char="-"/>
            </a:pPr>
            <a:r>
              <a:rPr lang="en-CA" dirty="0" smtClean="0"/>
              <a:t>Saw it as a natural extension of Rupert’s Land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Did NOT encourage settlement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Only interested in the fur trade</a:t>
            </a:r>
          </a:p>
          <a:p>
            <a:pPr>
              <a:buFontTx/>
              <a:buChar char="-"/>
            </a:pPr>
            <a:r>
              <a:rPr lang="en-CA" dirty="0" smtClean="0"/>
              <a:t>Settlers would scare of animals</a:t>
            </a:r>
          </a:p>
          <a:p>
            <a:pPr>
              <a:buFontTx/>
              <a:buChar char="-"/>
            </a:pPr>
            <a:r>
              <a:rPr lang="en-CA" dirty="0" smtClean="0"/>
              <a:t>Settlers would undermine monopoly</a:t>
            </a:r>
          </a:p>
          <a:p>
            <a:pPr>
              <a:buFontTx/>
              <a:buChar char="-"/>
            </a:pPr>
            <a:endParaRPr lang="en-CA" dirty="0"/>
          </a:p>
        </p:txBody>
      </p:sp>
      <p:pic>
        <p:nvPicPr>
          <p:cNvPr id="6" name="Content Placeholder 5" descr="Coat_of_Arms-1962_moo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4250" y="2132856"/>
            <a:ext cx="4026222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359</TotalTime>
  <Words>486</Words>
  <Application>Microsoft Office PowerPoint</Application>
  <PresentationFormat>On-screen Show (4:3)</PresentationFormat>
  <Paragraphs>112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The West Coast of North America</vt:lpstr>
      <vt:lpstr>Slide 2</vt:lpstr>
      <vt:lpstr>The Oregon Territory</vt:lpstr>
      <vt:lpstr>OREGON TERRITORY</vt:lpstr>
      <vt:lpstr>OREGON TERRITORY</vt:lpstr>
      <vt:lpstr>Why share the territory?</vt:lpstr>
      <vt:lpstr>US in Need of Expansion</vt:lpstr>
      <vt:lpstr>Manifest Destiny</vt:lpstr>
      <vt:lpstr>HBC and the Oregon Territory</vt:lpstr>
      <vt:lpstr>HBC Manager George Simpson</vt:lpstr>
      <vt:lpstr>Fort Vancouver</vt:lpstr>
      <vt:lpstr>HBC Administrator John McLoughlin</vt:lpstr>
      <vt:lpstr>1841 Budget Cuts</vt:lpstr>
      <vt:lpstr>Steamship Beaver 1841</vt:lpstr>
      <vt:lpstr>An Official Boundary Needed</vt:lpstr>
      <vt:lpstr>Chief Factor James Douglas</vt:lpstr>
      <vt:lpstr>FORT VICTORIA</vt:lpstr>
      <vt:lpstr>“54 40’ OR FIGHT”</vt:lpstr>
      <vt:lpstr>The Official Boundary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Oregon Territory</dc:title>
  <dc:creator>Ashley</dc:creator>
  <cp:lastModifiedBy>Ashley</cp:lastModifiedBy>
  <cp:revision>6</cp:revision>
  <dcterms:created xsi:type="dcterms:W3CDTF">2012-05-15T21:54:14Z</dcterms:created>
  <dcterms:modified xsi:type="dcterms:W3CDTF">2012-05-16T20:37:23Z</dcterms:modified>
</cp:coreProperties>
</file>